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9"/>
    <p:restoredTop sz="94680"/>
  </p:normalViewPr>
  <p:slideViewPr>
    <p:cSldViewPr snapToGrid="0" snapToObjects="1">
      <p:cViewPr>
        <p:scale>
          <a:sx n="204" d="100"/>
          <a:sy n="204" d="100"/>
        </p:scale>
        <p:origin x="23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46931-9973-594E-8792-E35F023F06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4095C-809A-894F-AE70-9ED30B93D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6359B-4C90-9D41-8C49-C8C81E77D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22376-7F71-6347-AAEB-C4F2237D5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14D73-17C6-2349-AAF1-ECE84C63F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44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BA0D2-23C7-4E47-9628-71F440FCE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2E7500-53E8-E045-AE07-F94BFE3709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96CAB-CC0B-B442-9F40-FAF001CA1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41EC1-5F3E-E945-9784-220671F9D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279E5-4C97-A843-B816-E735C3F5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973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C24FB4-7BCD-324B-B306-89FC62FC02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1A9F39-54A9-B949-92BC-240EF3CE62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0ED50-482E-7B43-8C18-1B047F216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D56A3-6222-2E45-93A3-0EFEA64A0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53ECFB-A13E-9B43-8FDA-C040A3997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410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4D979-AE11-C045-A7AC-08B9D5F1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3A03-4D20-ED4D-8B86-C060C7EF5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417186-5269-4D4C-BCDE-BB2C856A7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7F5AA-B5B9-B648-B364-E41B039A4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7FBDB-FDBD-9D4C-B5C2-154A4BB84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313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390DE-FCDF-AE42-9EFE-DD379C8D7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76B4FE-590F-EC4E-BCB3-EBEEB6EA6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D1B9C-FD47-814D-ACFC-EE6A28764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26866-969F-C741-B0F3-825B7DE35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5EEEE-6FBD-C74D-BA9D-AD15FC449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13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668A4-FCF7-B441-BB4C-F88D3B8F7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E7A1C-2050-1845-9D36-BC57A7B6ED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26496-FD22-5C41-A386-C4BFB19D35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F4FBD-C47D-BB4C-BB76-378FFE029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501EBF-8472-0641-B41F-7FFD06F91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A50BCB-6FE6-324E-B32A-853EE3913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38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851D7-4B04-3843-83D0-3C63014F0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03D32-AC45-9F48-A1FC-34ECF30DD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1EBB21-5BBC-694F-AE84-4E901DB97F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0D6F1E-F412-0F4C-A451-0539F977EC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3ED9D6-44A6-7747-8366-60B1626BA2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26C025-637F-C246-951C-5F3EB87C3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60BD3C-E928-B64B-A13A-F2CA72F48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4C252E-CC94-B746-8E6E-42B46ABD6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39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9F01D-31A3-DC4C-B6A2-A39DBF99F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E6D8F5-396F-EC41-B1B4-82D6F4FA4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642B5F-0F62-F04B-8365-F921D4A85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D463-2F59-DF4F-8112-9B18FA69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88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1E2EF2-98E6-8C4C-B902-DABF5D1EF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2336E8-1DCF-D94C-9E2D-A0FAB26AF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94349-B6B3-3F42-A4C2-3F6FEA4A8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203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7BC13-C7F0-B444-B7FC-AF911D848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D02BA-ADF1-0E40-A657-D86A69F65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EDE7B3-6CE7-4F45-9466-2C35B1B17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F3BEE-585A-C943-B41E-11EE16E77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DFD4F3-8911-6E43-946C-6E364B3D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6E2A9-0721-4A49-8A5C-B2E7A6FBF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24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19844-1456-F542-B6C4-FA5D05226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A6C39B-44D3-5D45-9844-B5EACF56F5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6DC085-6EAC-CF48-8085-AB38C97008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95E28F-66C0-D548-951B-9236A832B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F930F-B84B-8F4C-945E-E33D96411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010727-112D-2B40-BAB0-0688B0EFD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908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01B80E-5120-5C4A-963E-C182802B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412C70-AC74-3041-9F3A-2C64821F9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A9A95-39C2-5B41-A4BA-ECAC3F40E2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31969-BC6E-E641-9D0F-BECC67940E95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40A8D-521C-A746-8F1A-6CF612692E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B7EBC-F48F-1147-94DF-F68F44B6FD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BB878-B88D-474B-8539-CCE2C16E92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934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8CE5D-C1C7-0B46-B81B-A00D7B525A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Voorn-2013 or Rotary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93C7A6-F965-C846-8175-DDD24AD84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Omar Alamoudi</a:t>
            </a:r>
          </a:p>
        </p:txBody>
      </p:sp>
    </p:spTree>
    <p:extLst>
      <p:ext uri="{BB962C8B-B14F-4D97-AF65-F5344CB8AC3E}">
        <p14:creationId xmlns:p14="http://schemas.microsoft.com/office/powerpoint/2010/main" val="3713756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9D717-D424-8248-A5DA-30842B6AE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the min and max values of </a:t>
            </a:r>
            <a:r>
              <a:rPr lang="en-US" b="1" i="1" dirty="0"/>
              <a:t>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ED88C84-F34C-7C47-9AF3-B1FB59730A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150 slices (450-600)</a:t>
            </a:r>
          </a:p>
          <a:p>
            <a:r>
              <a:rPr lang="en-US" dirty="0"/>
              <a:t>Slice 51 (image name 500) is shown</a:t>
            </a:r>
          </a:p>
          <a:p>
            <a:r>
              <a:rPr lang="en-US" dirty="0"/>
              <a:t>Range of fracture sizes</a:t>
            </a:r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B7EC3421-E0D2-AF4C-BF84-DE5AEFB11D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18987" y="1825625"/>
            <a:ext cx="408802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82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9D717-D424-8248-A5DA-30842B6AE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the min and max values of </a:t>
            </a:r>
            <a:r>
              <a:rPr lang="en-US" b="1" i="1" dirty="0"/>
              <a:t>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ED88C84-F34C-7C47-9AF3-B1FB59730A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4" name="Content Placeholder 38">
            <a:extLst>
              <a:ext uri="{FF2B5EF4-FFF2-40B4-BE49-F238E27FC236}">
                <a16:creationId xmlns:a16="http://schemas.microsoft.com/office/drawing/2014/main" id="{84685943-7058-B347-980B-C06C195A48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18987" y="1825625"/>
            <a:ext cx="4088026" cy="435133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2ECB6DB-10B6-1143-AAF5-EA1135083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5420" y="4667532"/>
            <a:ext cx="3116580" cy="228600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2B22931E-361E-2C41-BF81-A01DBF9E7FBD}"/>
              </a:ext>
            </a:extLst>
          </p:cNvPr>
          <p:cNvGrpSpPr/>
          <p:nvPr/>
        </p:nvGrpSpPr>
        <p:grpSpPr>
          <a:xfrm>
            <a:off x="9075420" y="5774886"/>
            <a:ext cx="1609595" cy="369332"/>
            <a:chOff x="2812093" y="5041077"/>
            <a:chExt cx="1609595" cy="369332"/>
          </a:xfrm>
        </p:grpSpPr>
        <p:sp>
          <p:nvSpPr>
            <p:cNvPr id="34" name="Right Arrow 33">
              <a:extLst>
                <a:ext uri="{FF2B5EF4-FFF2-40B4-BE49-F238E27FC236}">
                  <a16:creationId xmlns:a16="http://schemas.microsoft.com/office/drawing/2014/main" id="{49E9E0A5-BE9A-A045-B019-0BBE7CC557D1}"/>
                </a:ext>
              </a:extLst>
            </p:cNvPr>
            <p:cNvSpPr/>
            <p:nvPr/>
          </p:nvSpPr>
          <p:spPr>
            <a:xfrm>
              <a:off x="4002066" y="5109877"/>
              <a:ext cx="419622" cy="23173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F70319D-5633-A246-8765-39BAE72AAE3D}"/>
                </a:ext>
              </a:extLst>
            </p:cNvPr>
            <p:cNvSpPr txBox="1"/>
            <p:nvPr/>
          </p:nvSpPr>
          <p:spPr>
            <a:xfrm>
              <a:off x="2812093" y="5041077"/>
              <a:ext cx="11899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Fracture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9386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B5361F6D-C677-5B49-A9C5-7DFF2163E3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18987" y="1825625"/>
            <a:ext cx="4088026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B917A1-C006-0D4D-BDDA-772966B1D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the min and max values of </a:t>
            </a:r>
            <a:r>
              <a:rPr lang="en-US" b="1" i="1" dirty="0"/>
              <a:t>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DBC15-96BB-F24D-96F9-93DC4C6522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s_min</a:t>
            </a:r>
            <a:r>
              <a:rPr lang="en-US" dirty="0"/>
              <a:t> = 2</a:t>
            </a:r>
          </a:p>
          <a:p>
            <a:r>
              <a:rPr lang="en-US" dirty="0" err="1"/>
              <a:t>s_max</a:t>
            </a:r>
            <a:r>
              <a:rPr lang="en-US" dirty="0"/>
              <a:t> =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1BDD72-6D0F-4348-86F2-10A57B9CB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5420" y="4799568"/>
            <a:ext cx="3116580" cy="2286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86A7A2-2E86-0348-94F3-7A89AF14C07E}"/>
              </a:ext>
            </a:extLst>
          </p:cNvPr>
          <p:cNvGrpSpPr/>
          <p:nvPr/>
        </p:nvGrpSpPr>
        <p:grpSpPr>
          <a:xfrm>
            <a:off x="8809888" y="5942568"/>
            <a:ext cx="1609595" cy="369332"/>
            <a:chOff x="2812093" y="5041077"/>
            <a:chExt cx="1609595" cy="369332"/>
          </a:xfrm>
        </p:grpSpPr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6D540E7A-EFE3-7949-9467-DA5E990E2758}"/>
                </a:ext>
              </a:extLst>
            </p:cNvPr>
            <p:cNvSpPr/>
            <p:nvPr/>
          </p:nvSpPr>
          <p:spPr>
            <a:xfrm>
              <a:off x="4002066" y="5109877"/>
              <a:ext cx="419622" cy="23173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F1924F-7DAF-5547-AA76-F164DAF1A379}"/>
                </a:ext>
              </a:extLst>
            </p:cNvPr>
            <p:cNvSpPr txBox="1"/>
            <p:nvPr/>
          </p:nvSpPr>
          <p:spPr>
            <a:xfrm>
              <a:off x="2812093" y="5041077"/>
              <a:ext cx="11899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Fracture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0457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917A1-C006-0D4D-BDDA-772966B1D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the min and max values of </a:t>
            </a:r>
            <a:r>
              <a:rPr lang="en-US" b="1" i="1" dirty="0"/>
              <a:t>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DBC15-96BB-F24D-96F9-93DC4C6522D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s_min</a:t>
            </a:r>
            <a:r>
              <a:rPr lang="en-US" dirty="0"/>
              <a:t> = 2</a:t>
            </a:r>
          </a:p>
          <a:p>
            <a:r>
              <a:rPr lang="en-US" dirty="0" err="1"/>
              <a:t>s_max</a:t>
            </a:r>
            <a:r>
              <a:rPr lang="en-US" dirty="0"/>
              <a:t> </a:t>
            </a:r>
            <a:r>
              <a:rPr lang="en-US"/>
              <a:t>= 12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261680-2E72-1345-A612-F479C48FEB7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18987" y="1825625"/>
            <a:ext cx="4088026" cy="435133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1BDD72-6D0F-4348-86F2-10A57B9CB2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075420" y="4799568"/>
            <a:ext cx="3116580" cy="2286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86A7A2-2E86-0348-94F3-7A89AF14C07E}"/>
              </a:ext>
            </a:extLst>
          </p:cNvPr>
          <p:cNvGrpSpPr/>
          <p:nvPr/>
        </p:nvGrpSpPr>
        <p:grpSpPr>
          <a:xfrm>
            <a:off x="8966464" y="6077267"/>
            <a:ext cx="1609595" cy="369332"/>
            <a:chOff x="2812093" y="5041077"/>
            <a:chExt cx="1609595" cy="369332"/>
          </a:xfrm>
        </p:grpSpPr>
        <p:sp>
          <p:nvSpPr>
            <p:cNvPr id="16" name="Right Arrow 15">
              <a:extLst>
                <a:ext uri="{FF2B5EF4-FFF2-40B4-BE49-F238E27FC236}">
                  <a16:creationId xmlns:a16="http://schemas.microsoft.com/office/drawing/2014/main" id="{6D540E7A-EFE3-7949-9467-DA5E990E2758}"/>
                </a:ext>
              </a:extLst>
            </p:cNvPr>
            <p:cNvSpPr/>
            <p:nvPr/>
          </p:nvSpPr>
          <p:spPr>
            <a:xfrm>
              <a:off x="4002066" y="5109877"/>
              <a:ext cx="419622" cy="23173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CF1924F-7DAF-5547-AA76-F164DAF1A379}"/>
                </a:ext>
              </a:extLst>
            </p:cNvPr>
            <p:cNvSpPr txBox="1"/>
            <p:nvPr/>
          </p:nvSpPr>
          <p:spPr>
            <a:xfrm>
              <a:off x="2812093" y="5041077"/>
              <a:ext cx="11899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Fracture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2572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79</Words>
  <Application>Microsoft Macintosh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Using Voorn-2013 or Rotary dataset</vt:lpstr>
      <vt:lpstr>Determining the min and max values of s</vt:lpstr>
      <vt:lpstr>Determining the min and max values of s</vt:lpstr>
      <vt:lpstr>Determining the min and max values of s</vt:lpstr>
      <vt:lpstr>Determining the min and max values of 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Alamoudi</dc:creator>
  <cp:lastModifiedBy>Omar Alamoudi</cp:lastModifiedBy>
  <cp:revision>9</cp:revision>
  <dcterms:created xsi:type="dcterms:W3CDTF">2021-02-05T21:53:16Z</dcterms:created>
  <dcterms:modified xsi:type="dcterms:W3CDTF">2021-02-05T23:29:29Z</dcterms:modified>
</cp:coreProperties>
</file>

<file path=docProps/thumbnail.jpeg>
</file>